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0" r:id="rId1"/>
    <p:sldMasterId id="2147483648" r:id="rId2"/>
    <p:sldMasterId id="2147483694" r:id="rId3"/>
    <p:sldMasterId id="2147483708" r:id="rId4"/>
    <p:sldMasterId id="2147483722" r:id="rId5"/>
  </p:sldMasterIdLst>
  <p:notesMasterIdLst>
    <p:notesMasterId r:id="rId11"/>
  </p:notesMasterIdLst>
  <p:sldIdLst>
    <p:sldId id="258" r:id="rId6"/>
    <p:sldId id="317" r:id="rId7"/>
    <p:sldId id="389" r:id="rId8"/>
    <p:sldId id="390" r:id="rId9"/>
    <p:sldId id="391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Encode Sans" pitchFamily="2" charset="77"/>
      <p:regular r:id="rId16"/>
      <p:bold r:id="rId17"/>
    </p:embeddedFont>
    <p:embeddedFont>
      <p:font typeface="Encode Sans ExpandedLight" pitchFamily="2" charset="77"/>
      <p:regular r:id="rId18"/>
    </p:embeddedFont>
    <p:embeddedFont>
      <p:font typeface="Encode Sans ExpandedSemiBold" pitchFamily="2" charset="77"/>
      <p:regular r:id="rId19"/>
      <p:bold r:id="rId2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ellantis" id="{F3E6774D-2F1E-47D6-ABDC-FE00908ACD1B}">
          <p14:sldIdLst>
            <p14:sldId id="258"/>
            <p14:sldId id="317"/>
            <p14:sldId id="389"/>
            <p14:sldId id="390"/>
            <p14:sldId id="3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6208" autoAdjust="0"/>
  </p:normalViewPr>
  <p:slideViewPr>
    <p:cSldViewPr snapToGrid="0" showGuides="1">
      <p:cViewPr>
        <p:scale>
          <a:sx n="76" d="100"/>
          <a:sy n="76" d="100"/>
        </p:scale>
        <p:origin x="2696" y="1320"/>
      </p:cViewPr>
      <p:guideLst>
        <p:guide orient="horz" pos="2160"/>
        <p:guide pos="3840"/>
      </p:guideLst>
    </p:cSldViewPr>
  </p:slideViewPr>
  <p:outlineViewPr>
    <p:cViewPr>
      <p:scale>
        <a:sx n="75" d="100"/>
        <a:sy n="75" d="100"/>
      </p:scale>
      <p:origin x="0" y="-4977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3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D647E-0E65-4A14-903D-757EDF104052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6B207-691D-4EE2-B9CC-9F376BF0DE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71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llantis.com/" TargetMode="External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4637" y="2099532"/>
            <a:ext cx="10080000" cy="3240000"/>
          </a:xfrm>
        </p:spPr>
        <p:txBody>
          <a:bodyPr anchor="t"/>
          <a:lstStyle>
            <a:lvl1pPr algn="l">
              <a:lnSpc>
                <a:spcPct val="90000"/>
              </a:lnSpc>
              <a:defRPr sz="4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4637" y="5937816"/>
            <a:ext cx="10080000" cy="360000"/>
          </a:xfr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300CADA1-D253-4F6F-88CF-D8727A69C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4637" y="5425540"/>
            <a:ext cx="2880000" cy="468000"/>
          </a:xfrm>
        </p:spPr>
        <p:txBody>
          <a:bodyPr anchor="t"/>
          <a:lstStyle>
            <a:lvl1pPr algn="l">
              <a:defRPr lang="fr-FR" sz="2500" b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YYYY/MM/DD</a:t>
            </a:r>
            <a:endParaRPr lang="en-US">
              <a:latin typeface="+mn-lt"/>
            </a:endParaRP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220B2E6D-A47C-49EF-BD1D-CD4E8D91A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51BEB788-E3EA-4C0F-B6FF-45518A2C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2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8038BA85-2084-4869-B223-D5D52B6CE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890" y="1128410"/>
            <a:ext cx="5452110" cy="5039202"/>
          </a:xfrm>
          <a:custGeom>
            <a:avLst/>
            <a:gdLst>
              <a:gd name="connsiteX0" fmla="*/ 0 w 5452110"/>
              <a:gd name="connsiteY0" fmla="*/ 0 h 5039202"/>
              <a:gd name="connsiteX1" fmla="*/ 5452110 w 5452110"/>
              <a:gd name="connsiteY1" fmla="*/ 0 h 5039202"/>
              <a:gd name="connsiteX2" fmla="*/ 5452110 w 5452110"/>
              <a:gd name="connsiteY2" fmla="*/ 5039202 h 5039202"/>
              <a:gd name="connsiteX3" fmla="*/ 0 w 545211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110" h="5039202">
                <a:moveTo>
                  <a:pt x="0" y="0"/>
                </a:moveTo>
                <a:lnTo>
                  <a:pt x="5452110" y="0"/>
                </a:lnTo>
                <a:lnTo>
                  <a:pt x="545211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540000" rIns="360000" bIns="36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536" y="2927612"/>
            <a:ext cx="4932000" cy="288000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3486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highligh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3890" y="1128410"/>
            <a:ext cx="545400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135F8181-64D0-4B6F-93D7-8C10D48D5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800" y="1128410"/>
            <a:ext cx="5500800" cy="5039202"/>
          </a:xfrm>
          <a:custGeom>
            <a:avLst/>
            <a:gdLst>
              <a:gd name="connsiteX0" fmla="*/ 0 w 5500800"/>
              <a:gd name="connsiteY0" fmla="*/ 0 h 5039202"/>
              <a:gd name="connsiteX1" fmla="*/ 5500800 w 5500800"/>
              <a:gd name="connsiteY1" fmla="*/ 0 h 5039202"/>
              <a:gd name="connsiteX2" fmla="*/ 5500800 w 5500800"/>
              <a:gd name="connsiteY2" fmla="*/ 5039202 h 5039202"/>
              <a:gd name="connsiteX3" fmla="*/ 0 w 550080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0800" h="5039202">
                <a:moveTo>
                  <a:pt x="0" y="0"/>
                </a:moveTo>
                <a:lnTo>
                  <a:pt x="5500800" y="0"/>
                </a:lnTo>
                <a:lnTo>
                  <a:pt x="550080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648000" tIns="360000" rIns="360000" bIns="360000"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64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frames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230AACEC-8150-4E58-B999-2C8E63E1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890" y="1128409"/>
            <a:ext cx="5292090" cy="5039202"/>
          </a:xfrm>
          <a:custGeom>
            <a:avLst/>
            <a:gdLst>
              <a:gd name="connsiteX0" fmla="*/ 0 w 5292090"/>
              <a:gd name="connsiteY0" fmla="*/ 0 h 5039202"/>
              <a:gd name="connsiteX1" fmla="*/ 5292090 w 5292090"/>
              <a:gd name="connsiteY1" fmla="*/ 0 h 5039202"/>
              <a:gd name="connsiteX2" fmla="*/ 5292090 w 5292090"/>
              <a:gd name="connsiteY2" fmla="*/ 5039202 h 5039202"/>
              <a:gd name="connsiteX3" fmla="*/ 0 w 529209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090" h="5039202">
                <a:moveTo>
                  <a:pt x="0" y="0"/>
                </a:moveTo>
                <a:lnTo>
                  <a:pt x="5292090" y="0"/>
                </a:lnTo>
                <a:lnTo>
                  <a:pt x="529209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216000" rIns="360000" bIns="360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0" name="Espace réservé pour une image  33">
            <a:extLst>
              <a:ext uri="{FF2B5EF4-FFF2-40B4-BE49-F238E27FC236}">
                <a16:creationId xmlns:a16="http://schemas.microsoft.com/office/drawing/2014/main" id="{EB38C0A6-0F71-4D15-A062-D159A2D723C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96868" y="2838450"/>
            <a:ext cx="4986135" cy="3160273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F34C298-6747-4F09-827E-E3C9685ACC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6022" y="1128409"/>
            <a:ext cx="5292090" cy="5039202"/>
          </a:xfrm>
          <a:custGeom>
            <a:avLst/>
            <a:gdLst>
              <a:gd name="connsiteX0" fmla="*/ 0 w 5292090"/>
              <a:gd name="connsiteY0" fmla="*/ 0 h 5039202"/>
              <a:gd name="connsiteX1" fmla="*/ 5292090 w 5292090"/>
              <a:gd name="connsiteY1" fmla="*/ 0 h 5039202"/>
              <a:gd name="connsiteX2" fmla="*/ 5292090 w 5292090"/>
              <a:gd name="connsiteY2" fmla="*/ 5039202 h 5039202"/>
              <a:gd name="connsiteX3" fmla="*/ 0 w 529209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090" h="5039202">
                <a:moveTo>
                  <a:pt x="0" y="0"/>
                </a:moveTo>
                <a:lnTo>
                  <a:pt x="5292090" y="0"/>
                </a:lnTo>
                <a:lnTo>
                  <a:pt x="529209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216000" rIns="360000" bIns="360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8" name="Espace réservé pour une image  33">
            <a:extLst>
              <a:ext uri="{FF2B5EF4-FFF2-40B4-BE49-F238E27FC236}">
                <a16:creationId xmlns:a16="http://schemas.microsoft.com/office/drawing/2014/main" id="{F597D9F1-2155-4D83-9236-EC04A593F8AA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409000" y="2838450"/>
            <a:ext cx="4986135" cy="3160273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178171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81FFD1A-90DF-48A1-9716-E41ABD4376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6319" y="1128407"/>
            <a:ext cx="5462565" cy="5256000"/>
          </a:xfrm>
          <a:custGeom>
            <a:avLst/>
            <a:gdLst>
              <a:gd name="connsiteX0" fmla="*/ 0 w 5462565"/>
              <a:gd name="connsiteY0" fmla="*/ 0 h 5256000"/>
              <a:gd name="connsiteX1" fmla="*/ 5462565 w 5462565"/>
              <a:gd name="connsiteY1" fmla="*/ 0 h 5256000"/>
              <a:gd name="connsiteX2" fmla="*/ 5462565 w 5462565"/>
              <a:gd name="connsiteY2" fmla="*/ 5256000 h 5256000"/>
              <a:gd name="connsiteX3" fmla="*/ 0 w 5462565"/>
              <a:gd name="connsiteY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2565" h="5256000">
                <a:moveTo>
                  <a:pt x="0" y="0"/>
                </a:moveTo>
                <a:lnTo>
                  <a:pt x="5462565" y="0"/>
                </a:lnTo>
                <a:lnTo>
                  <a:pt x="5462565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216000" tIns="216000" rIns="216000" bIns="216000">
            <a:noAutofit/>
          </a:bodyPr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5076000" cy="3636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21" name="Espace réservé du graphique 2">
            <a:extLst>
              <a:ext uri="{FF2B5EF4-FFF2-40B4-BE49-F238E27FC236}">
                <a16:creationId xmlns:a16="http://schemas.microsoft.com/office/drawing/2014/main" id="{EBA46C1A-FD0D-44CC-9BA2-F8724E59CBE7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6321428" y="2556822"/>
            <a:ext cx="5076000" cy="3636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04733"/>
            <a:ext cx="5076000" cy="1707159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3565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11052484" cy="3744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11052484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9024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graph and a fram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7019999" cy="3600138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399" y="1337159"/>
            <a:ext cx="7020000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18BF0D1-2051-4CDC-8776-6ACE284695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17908" y="1288067"/>
            <a:ext cx="3656872" cy="4868893"/>
          </a:xfrm>
          <a:custGeom>
            <a:avLst/>
            <a:gdLst>
              <a:gd name="connsiteX0" fmla="*/ 0 w 3656872"/>
              <a:gd name="connsiteY0" fmla="*/ 0 h 4868893"/>
              <a:gd name="connsiteX1" fmla="*/ 3656872 w 3656872"/>
              <a:gd name="connsiteY1" fmla="*/ 0 h 4868893"/>
              <a:gd name="connsiteX2" fmla="*/ 3656872 w 3656872"/>
              <a:gd name="connsiteY2" fmla="*/ 4868893 h 4868893"/>
              <a:gd name="connsiteX3" fmla="*/ 0 w 3656872"/>
              <a:gd name="connsiteY3" fmla="*/ 4868893 h 486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872" h="4868893">
                <a:moveTo>
                  <a:pt x="0" y="0"/>
                </a:moveTo>
                <a:lnTo>
                  <a:pt x="3656872" y="0"/>
                </a:lnTo>
                <a:lnTo>
                  <a:pt x="3656872" y="4868893"/>
                </a:lnTo>
                <a:lnTo>
                  <a:pt x="0" y="486889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5020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with 2 texts in 2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1" y="1337159"/>
            <a:ext cx="5400000" cy="4819801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F20727D-5E83-4E0E-9FB9-68D69A7B5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728" y="1288067"/>
            <a:ext cx="5470432" cy="2300953"/>
          </a:xfrm>
          <a:custGeom>
            <a:avLst/>
            <a:gdLst>
              <a:gd name="connsiteX0" fmla="*/ 0 w 5470432"/>
              <a:gd name="connsiteY0" fmla="*/ 0 h 2300953"/>
              <a:gd name="connsiteX1" fmla="*/ 5470432 w 5470432"/>
              <a:gd name="connsiteY1" fmla="*/ 0 h 2300953"/>
              <a:gd name="connsiteX2" fmla="*/ 5470432 w 5470432"/>
              <a:gd name="connsiteY2" fmla="*/ 2300953 h 2300953"/>
              <a:gd name="connsiteX3" fmla="*/ 0 w 5470432"/>
              <a:gd name="connsiteY3" fmla="*/ 2300953 h 230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432" h="2300953">
                <a:moveTo>
                  <a:pt x="0" y="0"/>
                </a:moveTo>
                <a:lnTo>
                  <a:pt x="5470432" y="0"/>
                </a:lnTo>
                <a:lnTo>
                  <a:pt x="5470432" y="2300953"/>
                </a:lnTo>
                <a:lnTo>
                  <a:pt x="0" y="230095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52000" tIns="252000" rIns="252000" bIns="252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196165-27AE-443C-AF47-7B6B0DC596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728" y="3856007"/>
            <a:ext cx="5470432" cy="2300953"/>
          </a:xfrm>
          <a:custGeom>
            <a:avLst/>
            <a:gdLst>
              <a:gd name="connsiteX0" fmla="*/ 0 w 5470432"/>
              <a:gd name="connsiteY0" fmla="*/ 0 h 2300953"/>
              <a:gd name="connsiteX1" fmla="*/ 5470432 w 5470432"/>
              <a:gd name="connsiteY1" fmla="*/ 0 h 2300953"/>
              <a:gd name="connsiteX2" fmla="*/ 5470432 w 5470432"/>
              <a:gd name="connsiteY2" fmla="*/ 2300953 h 2300953"/>
              <a:gd name="connsiteX3" fmla="*/ 0 w 5470432"/>
              <a:gd name="connsiteY3" fmla="*/ 2300953 h 230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432" h="2300953">
                <a:moveTo>
                  <a:pt x="0" y="0"/>
                </a:moveTo>
                <a:lnTo>
                  <a:pt x="5470432" y="0"/>
                </a:lnTo>
                <a:lnTo>
                  <a:pt x="5470432" y="2300953"/>
                </a:lnTo>
                <a:lnTo>
                  <a:pt x="0" y="230095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52000" tIns="252000" rIns="252000" bIns="252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154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ighlightin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11052484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429BDA1B-2BC8-40BC-AA30-CF42B5D03C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556" y="3023085"/>
            <a:ext cx="3384000" cy="684000"/>
          </a:xfrm>
          <a:solidFill>
            <a:schemeClr val="tx2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72106505-DB5F-4F49-8822-4826BDEC7B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39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5E4DDE7-B2AD-4D6E-B1F1-1AA14E6F51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0800000">
            <a:off x="178734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73C17576-3818-4DAF-8697-2FBB1139D9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09106" y="3023085"/>
            <a:ext cx="3384000" cy="684000"/>
          </a:xfrm>
          <a:solidFill>
            <a:schemeClr val="tx2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06D58CD4-C66A-40AB-98B4-535A07E2DB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0194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EFF27A7E-9171-4670-8D42-A17E0C0B08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0800000">
            <a:off x="555289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929A8655-1F53-480F-8591-3D24D79A7B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74656" y="3023085"/>
            <a:ext cx="3384000" cy="684000"/>
          </a:xfrm>
          <a:solidFill>
            <a:schemeClr val="tx2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2B9BEC67-6961-47E7-8313-1489F4F11B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749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" name="Espace réservé du texte 12">
            <a:extLst>
              <a:ext uri="{FF2B5EF4-FFF2-40B4-BE49-F238E27FC236}">
                <a16:creationId xmlns:a16="http://schemas.microsoft.com/office/drawing/2014/main" id="{A1E2C166-5791-40DB-903C-66BC65C0DD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0800000">
            <a:off x="931844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5076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 with a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7127143" cy="1296000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66ED2081-D062-47AE-9D57-77E330A954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400" y="2690848"/>
            <a:ext cx="3528000" cy="3383381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A24175A2-B90D-4CD9-8997-CD3D3F9914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5543" y="2690848"/>
            <a:ext cx="3528000" cy="3383381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7EDC22B2-698E-4E5B-A0AD-BAE9A52C79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7908" y="1288067"/>
            <a:ext cx="3656872" cy="4868893"/>
          </a:xfrm>
          <a:custGeom>
            <a:avLst/>
            <a:gdLst>
              <a:gd name="connsiteX0" fmla="*/ 0 w 3656872"/>
              <a:gd name="connsiteY0" fmla="*/ 0 h 4868893"/>
              <a:gd name="connsiteX1" fmla="*/ 3656872 w 3656872"/>
              <a:gd name="connsiteY1" fmla="*/ 0 h 4868893"/>
              <a:gd name="connsiteX2" fmla="*/ 3656872 w 3656872"/>
              <a:gd name="connsiteY2" fmla="*/ 4868893 h 4868893"/>
              <a:gd name="connsiteX3" fmla="*/ 0 w 3656872"/>
              <a:gd name="connsiteY3" fmla="*/ 4868893 h 486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872" h="4868893">
                <a:moveTo>
                  <a:pt x="0" y="0"/>
                </a:moveTo>
                <a:lnTo>
                  <a:pt x="3656872" y="0"/>
                </a:lnTo>
                <a:lnTo>
                  <a:pt x="3656872" y="4868893"/>
                </a:lnTo>
                <a:lnTo>
                  <a:pt x="0" y="486889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445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889" y="2090899"/>
            <a:ext cx="10440000" cy="1548000"/>
          </a:xfrm>
        </p:spPr>
        <p:txBody>
          <a:bodyPr anchor="b"/>
          <a:lstStyle>
            <a:lvl1pPr>
              <a:defRPr sz="5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889" y="3709352"/>
            <a:ext cx="10440000" cy="79200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  <a:latin typeface="+mn-lt"/>
              </a:defRPr>
            </a:lvl1pPr>
            <a:lvl2pPr>
              <a:defRPr sz="2500">
                <a:latin typeface="Encode Sans ExpandedLight" pitchFamily="2" charset="0"/>
              </a:defRPr>
            </a:lvl2pPr>
            <a:lvl3pPr>
              <a:defRPr sz="2500">
                <a:latin typeface="Encode Sans ExpandedLight" pitchFamily="2" charset="0"/>
              </a:defRPr>
            </a:lvl3pPr>
            <a:lvl4pPr>
              <a:defRPr sz="2500">
                <a:latin typeface="Encode Sans ExpandedLight" pitchFamily="2" charset="0"/>
              </a:defRPr>
            </a:lvl4pPr>
            <a:lvl5pPr>
              <a:defRPr sz="2500">
                <a:latin typeface="Encode Sans ExpandedLight" pitchFamily="2" charset="0"/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897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anda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21623-60EA-4CE6-87A1-45097200B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637" y="2066191"/>
            <a:ext cx="10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7ED2FD-D4F2-4FCF-B2BC-8B40DC49DF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4112" y="3042000"/>
            <a:ext cx="10440000" cy="2933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216000" indent="-216000"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4359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D95ABC65-7545-4D76-A9D5-7E791F4A6E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09BBE65-6381-42AD-B178-9D33A02F4D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56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C616F341-424E-4ECC-B11D-0008CB10FA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2805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Espace réservé pour une image  33">
            <a:extLst>
              <a:ext uri="{FF2B5EF4-FFF2-40B4-BE49-F238E27FC236}">
                <a16:creationId xmlns:a16="http://schemas.microsoft.com/office/drawing/2014/main" id="{4DCA1355-34B5-49FC-BA6B-273A843D534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2938" y="3425825"/>
            <a:ext cx="10906128" cy="2916609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206406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2624400"/>
            <a:ext cx="10800000" cy="3600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1535088"/>
            <a:ext cx="10800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8514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BB7BB60E-9AFC-494F-94F5-DEA56540C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896F76F-E7C8-4E2B-B39D-B9DA17725C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2927612"/>
            <a:ext cx="5328000" cy="324000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1635098"/>
            <a:ext cx="5328000" cy="1224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817600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02693427-0064-4C20-BB8A-3162AB9CD1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234AADB-645B-4C3C-BFE7-89D1937EB4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8038BA85-2084-4869-B223-D5D52B6CE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890" y="1128410"/>
            <a:ext cx="5452110" cy="5039202"/>
          </a:xfrm>
          <a:custGeom>
            <a:avLst/>
            <a:gdLst>
              <a:gd name="connsiteX0" fmla="*/ 0 w 5452110"/>
              <a:gd name="connsiteY0" fmla="*/ 0 h 5039202"/>
              <a:gd name="connsiteX1" fmla="*/ 5452110 w 5452110"/>
              <a:gd name="connsiteY1" fmla="*/ 0 h 5039202"/>
              <a:gd name="connsiteX2" fmla="*/ 5452110 w 5452110"/>
              <a:gd name="connsiteY2" fmla="*/ 5039202 h 5039202"/>
              <a:gd name="connsiteX3" fmla="*/ 0 w 545211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110" h="5039202">
                <a:moveTo>
                  <a:pt x="0" y="0"/>
                </a:moveTo>
                <a:lnTo>
                  <a:pt x="5452110" y="0"/>
                </a:lnTo>
                <a:lnTo>
                  <a:pt x="545211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540000" rIns="360000" bIns="36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536" y="2927612"/>
            <a:ext cx="4932000" cy="288000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1324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highligh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F581A243-5732-484F-875D-AE7E17E76B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F92FB9F-55B8-45CD-A54D-ADF6B87587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3890" y="1128410"/>
            <a:ext cx="545400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135F8181-64D0-4B6F-93D7-8C10D48D5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800" y="1128410"/>
            <a:ext cx="5500800" cy="5039202"/>
          </a:xfrm>
          <a:custGeom>
            <a:avLst/>
            <a:gdLst>
              <a:gd name="connsiteX0" fmla="*/ 0 w 5500800"/>
              <a:gd name="connsiteY0" fmla="*/ 0 h 5039202"/>
              <a:gd name="connsiteX1" fmla="*/ 5500800 w 5500800"/>
              <a:gd name="connsiteY1" fmla="*/ 0 h 5039202"/>
              <a:gd name="connsiteX2" fmla="*/ 5500800 w 5500800"/>
              <a:gd name="connsiteY2" fmla="*/ 5039202 h 5039202"/>
              <a:gd name="connsiteX3" fmla="*/ 0 w 550080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0800" h="5039202">
                <a:moveTo>
                  <a:pt x="0" y="0"/>
                </a:moveTo>
                <a:lnTo>
                  <a:pt x="5500800" y="0"/>
                </a:lnTo>
                <a:lnTo>
                  <a:pt x="550080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648000" tIns="360000" rIns="360000" bIns="360000"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4178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frames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id="{3FF29340-6353-4919-B09B-763E71D84A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49215C8-FED4-4FF6-8778-0DB432A4C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230AACEC-8150-4E58-B999-2C8E63E1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890" y="1128409"/>
            <a:ext cx="5292090" cy="5039202"/>
          </a:xfrm>
          <a:custGeom>
            <a:avLst/>
            <a:gdLst>
              <a:gd name="connsiteX0" fmla="*/ 0 w 5292090"/>
              <a:gd name="connsiteY0" fmla="*/ 0 h 5039202"/>
              <a:gd name="connsiteX1" fmla="*/ 5292090 w 5292090"/>
              <a:gd name="connsiteY1" fmla="*/ 0 h 5039202"/>
              <a:gd name="connsiteX2" fmla="*/ 5292090 w 5292090"/>
              <a:gd name="connsiteY2" fmla="*/ 5039202 h 5039202"/>
              <a:gd name="connsiteX3" fmla="*/ 0 w 529209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090" h="5039202">
                <a:moveTo>
                  <a:pt x="0" y="0"/>
                </a:moveTo>
                <a:lnTo>
                  <a:pt x="5292090" y="0"/>
                </a:lnTo>
                <a:lnTo>
                  <a:pt x="529209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360000" tIns="216000" rIns="360000" bIns="360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0" name="Espace réservé pour une image  33">
            <a:extLst>
              <a:ext uri="{FF2B5EF4-FFF2-40B4-BE49-F238E27FC236}">
                <a16:creationId xmlns:a16="http://schemas.microsoft.com/office/drawing/2014/main" id="{EB38C0A6-0F71-4D15-A062-D159A2D723C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96868" y="2838450"/>
            <a:ext cx="4986135" cy="3160273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F34C298-6747-4F09-827E-E3C9685ACC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6022" y="1128409"/>
            <a:ext cx="5292090" cy="5039202"/>
          </a:xfrm>
          <a:custGeom>
            <a:avLst/>
            <a:gdLst>
              <a:gd name="connsiteX0" fmla="*/ 0 w 5292090"/>
              <a:gd name="connsiteY0" fmla="*/ 0 h 5039202"/>
              <a:gd name="connsiteX1" fmla="*/ 5292090 w 5292090"/>
              <a:gd name="connsiteY1" fmla="*/ 0 h 5039202"/>
              <a:gd name="connsiteX2" fmla="*/ 5292090 w 5292090"/>
              <a:gd name="connsiteY2" fmla="*/ 5039202 h 5039202"/>
              <a:gd name="connsiteX3" fmla="*/ 0 w 529209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090" h="5039202">
                <a:moveTo>
                  <a:pt x="0" y="0"/>
                </a:moveTo>
                <a:lnTo>
                  <a:pt x="5292090" y="0"/>
                </a:lnTo>
                <a:lnTo>
                  <a:pt x="529209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216000" rIns="360000" bIns="360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8" name="Espace réservé pour une image  33">
            <a:extLst>
              <a:ext uri="{FF2B5EF4-FFF2-40B4-BE49-F238E27FC236}">
                <a16:creationId xmlns:a16="http://schemas.microsoft.com/office/drawing/2014/main" id="{F597D9F1-2155-4D83-9236-EC04A593F8AA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409000" y="2838450"/>
            <a:ext cx="4986135" cy="3160273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935071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BECA0681-26F7-47F5-AD97-B4C87FB6BF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E785CE9-2C61-492B-B8BE-C47336DFBA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81FFD1A-90DF-48A1-9716-E41ABD4376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6319" y="1128407"/>
            <a:ext cx="5462565" cy="5256000"/>
          </a:xfrm>
          <a:custGeom>
            <a:avLst/>
            <a:gdLst>
              <a:gd name="connsiteX0" fmla="*/ 0 w 5462565"/>
              <a:gd name="connsiteY0" fmla="*/ 0 h 5256000"/>
              <a:gd name="connsiteX1" fmla="*/ 5462565 w 5462565"/>
              <a:gd name="connsiteY1" fmla="*/ 0 h 5256000"/>
              <a:gd name="connsiteX2" fmla="*/ 5462565 w 5462565"/>
              <a:gd name="connsiteY2" fmla="*/ 5256000 h 5256000"/>
              <a:gd name="connsiteX3" fmla="*/ 0 w 5462565"/>
              <a:gd name="connsiteY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2565" h="5256000">
                <a:moveTo>
                  <a:pt x="0" y="0"/>
                </a:moveTo>
                <a:lnTo>
                  <a:pt x="5462565" y="0"/>
                </a:lnTo>
                <a:lnTo>
                  <a:pt x="5462565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216000" tIns="216000" rIns="216000" bIns="216000">
            <a:noAutofit/>
          </a:bodyPr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5076000" cy="3636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21" name="Espace réservé du graphique 2">
            <a:extLst>
              <a:ext uri="{FF2B5EF4-FFF2-40B4-BE49-F238E27FC236}">
                <a16:creationId xmlns:a16="http://schemas.microsoft.com/office/drawing/2014/main" id="{EBA46C1A-FD0D-44CC-9BA2-F8724E59CBE7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6321428" y="2556822"/>
            <a:ext cx="5076000" cy="3636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04733"/>
            <a:ext cx="5076000" cy="1707159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8038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11A7119E-AD18-48FE-93BD-D50643CE15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84B39AC-5021-4815-9D57-75DA1F8531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11052484" cy="3744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11052484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7431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graph and a fram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C72A938C-CF83-4364-AB76-81C54CE4AC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377B65B-2247-484E-86D1-6557F54EB5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7019999" cy="3600138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399" y="1337159"/>
            <a:ext cx="7020000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18BF0D1-2051-4CDC-8776-6ACE284695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17908" y="1288067"/>
            <a:ext cx="3656872" cy="4868893"/>
          </a:xfrm>
          <a:custGeom>
            <a:avLst/>
            <a:gdLst>
              <a:gd name="connsiteX0" fmla="*/ 0 w 3656872"/>
              <a:gd name="connsiteY0" fmla="*/ 0 h 4868893"/>
              <a:gd name="connsiteX1" fmla="*/ 3656872 w 3656872"/>
              <a:gd name="connsiteY1" fmla="*/ 0 h 4868893"/>
              <a:gd name="connsiteX2" fmla="*/ 3656872 w 3656872"/>
              <a:gd name="connsiteY2" fmla="*/ 4868893 h 4868893"/>
              <a:gd name="connsiteX3" fmla="*/ 0 w 3656872"/>
              <a:gd name="connsiteY3" fmla="*/ 4868893 h 486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872" h="4868893">
                <a:moveTo>
                  <a:pt x="0" y="0"/>
                </a:moveTo>
                <a:lnTo>
                  <a:pt x="3656872" y="0"/>
                </a:lnTo>
                <a:lnTo>
                  <a:pt x="3656872" y="4868893"/>
                </a:lnTo>
                <a:lnTo>
                  <a:pt x="0" y="486889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8145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with 2 texts in 2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16FBFFE1-F2E2-408B-B0F4-E23BEA279E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80A0589-BF71-48F1-8E32-A6A7AB0BD8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1" y="1337159"/>
            <a:ext cx="5400000" cy="4819801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F20727D-5E83-4E0E-9FB9-68D69A7B5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728" y="1288067"/>
            <a:ext cx="5470432" cy="2300953"/>
          </a:xfrm>
          <a:custGeom>
            <a:avLst/>
            <a:gdLst>
              <a:gd name="connsiteX0" fmla="*/ 0 w 5470432"/>
              <a:gd name="connsiteY0" fmla="*/ 0 h 2300953"/>
              <a:gd name="connsiteX1" fmla="*/ 5470432 w 5470432"/>
              <a:gd name="connsiteY1" fmla="*/ 0 h 2300953"/>
              <a:gd name="connsiteX2" fmla="*/ 5470432 w 5470432"/>
              <a:gd name="connsiteY2" fmla="*/ 2300953 h 2300953"/>
              <a:gd name="connsiteX3" fmla="*/ 0 w 5470432"/>
              <a:gd name="connsiteY3" fmla="*/ 2300953 h 230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432" h="2300953">
                <a:moveTo>
                  <a:pt x="0" y="0"/>
                </a:moveTo>
                <a:lnTo>
                  <a:pt x="5470432" y="0"/>
                </a:lnTo>
                <a:lnTo>
                  <a:pt x="5470432" y="2300953"/>
                </a:lnTo>
                <a:lnTo>
                  <a:pt x="0" y="230095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252000" tIns="252000" rIns="252000" bIns="252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196165-27AE-443C-AF47-7B6B0DC596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728" y="3856007"/>
            <a:ext cx="5470432" cy="2300953"/>
          </a:xfrm>
          <a:custGeom>
            <a:avLst/>
            <a:gdLst>
              <a:gd name="connsiteX0" fmla="*/ 0 w 5470432"/>
              <a:gd name="connsiteY0" fmla="*/ 0 h 2300953"/>
              <a:gd name="connsiteX1" fmla="*/ 5470432 w 5470432"/>
              <a:gd name="connsiteY1" fmla="*/ 0 h 2300953"/>
              <a:gd name="connsiteX2" fmla="*/ 5470432 w 5470432"/>
              <a:gd name="connsiteY2" fmla="*/ 2300953 h 2300953"/>
              <a:gd name="connsiteX3" fmla="*/ 0 w 5470432"/>
              <a:gd name="connsiteY3" fmla="*/ 2300953 h 230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432" h="2300953">
                <a:moveTo>
                  <a:pt x="0" y="0"/>
                </a:moveTo>
                <a:lnTo>
                  <a:pt x="5470432" y="0"/>
                </a:lnTo>
                <a:lnTo>
                  <a:pt x="5470432" y="2300953"/>
                </a:lnTo>
                <a:lnTo>
                  <a:pt x="0" y="230095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52000" tIns="252000" rIns="252000" bIns="252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410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370C295F-F87C-4224-8CC1-055740470C1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" y="3425825"/>
            <a:ext cx="12191999" cy="3432173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792" y="1816075"/>
            <a:ext cx="10440000" cy="1260000"/>
          </a:xfrm>
        </p:spPr>
        <p:txBody>
          <a:bodyPr anchor="t"/>
          <a:lstStyle>
            <a:lvl1pPr algn="l">
              <a:lnSpc>
                <a:spcPct val="90000"/>
              </a:lnSpc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59764E17-B98C-4383-8370-2690754AADC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45842" y="5802228"/>
            <a:ext cx="2880000" cy="468000"/>
          </a:xfrm>
        </p:spPr>
        <p:txBody>
          <a:bodyPr anchor="t"/>
          <a:lstStyle>
            <a:lvl1pPr>
              <a:defRPr lang="fr-FR" sz="2500" b="0" kern="1200" cap="all" baseline="0" noProof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US"/>
              <a:t>YYYY/MM/DD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E74E8C3D-024A-4ED6-AA2A-C1034A8F4A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01601" y="6562800"/>
            <a:ext cx="4080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26DEE05B-3704-4A91-B3BE-6D9306C267B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70399" y="6562800"/>
            <a:ext cx="720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8E7EA58A-C319-4F80-9E54-D658719F8C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71452" y="3125321"/>
            <a:ext cx="1729424" cy="330417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6570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ighlightin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2A92F09F-D317-42E3-B74C-7A0237243B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BA74A572-1DCD-45C6-A512-5352EE257E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11052484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429BDA1B-2BC8-40BC-AA30-CF42B5D03C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556" y="3023085"/>
            <a:ext cx="3384000" cy="684000"/>
          </a:xfrm>
          <a:solidFill>
            <a:schemeClr val="accent2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72106505-DB5F-4F49-8822-4826BDEC7B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39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73C17576-3818-4DAF-8697-2FBB1139D9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09106" y="3023085"/>
            <a:ext cx="3384000" cy="684000"/>
          </a:xfrm>
          <a:solidFill>
            <a:schemeClr val="accent3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06D58CD4-C66A-40AB-98B4-535A07E2DB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0194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buClr>
                <a:schemeClr val="accent3"/>
              </a:buClr>
              <a:defRPr sz="1600"/>
            </a:lvl2pPr>
            <a:lvl3pPr>
              <a:defRPr sz="1400"/>
            </a:lvl3pPr>
            <a:lvl4pP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929A8655-1F53-480F-8591-3D24D79A7B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74656" y="3023085"/>
            <a:ext cx="3384000" cy="684000"/>
          </a:xfrm>
          <a:solidFill>
            <a:schemeClr val="accent4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2B9BEC67-6961-47E7-8313-1489F4F11B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749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buClr>
                <a:schemeClr val="accent4"/>
              </a:buClr>
              <a:defRPr sz="1600"/>
            </a:lvl2pPr>
            <a:lvl3pPr>
              <a:defRPr sz="1400"/>
            </a:lvl3pPr>
            <a:lvl4pP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0BC04882-24E3-4CCC-AC62-C47FEDFFBC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0800000">
            <a:off x="178734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EEA9E792-73EA-43CF-9829-05E9EA8449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0800000">
            <a:off x="555289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 dirty="0"/>
              <a:t> </a:t>
            </a:r>
          </a:p>
        </p:txBody>
      </p:sp>
      <p:sp>
        <p:nvSpPr>
          <p:cNvPr id="24" name="Espace réservé du texte 12">
            <a:extLst>
              <a:ext uri="{FF2B5EF4-FFF2-40B4-BE49-F238E27FC236}">
                <a16:creationId xmlns:a16="http://schemas.microsoft.com/office/drawing/2014/main" id="{19ACC696-1D7F-4274-BA5B-846A87D3DFC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0800000">
            <a:off x="931844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0942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 with a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1A32803F-C0DA-48E6-897D-09C236F3DE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268E3EA-58D2-4683-99EA-36E0C836CA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7127143" cy="1296000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66ED2081-D062-47AE-9D57-77E330A954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400" y="2690848"/>
            <a:ext cx="3528000" cy="3383381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A24175A2-B90D-4CD9-8997-CD3D3F9914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5543" y="2690848"/>
            <a:ext cx="3528000" cy="3383381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7EDC22B2-698E-4E5B-A0AD-BAE9A52C79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7908" y="1288067"/>
            <a:ext cx="3656872" cy="4868893"/>
          </a:xfrm>
          <a:custGeom>
            <a:avLst/>
            <a:gdLst>
              <a:gd name="connsiteX0" fmla="*/ 0 w 3656872"/>
              <a:gd name="connsiteY0" fmla="*/ 0 h 4868893"/>
              <a:gd name="connsiteX1" fmla="*/ 3656872 w 3656872"/>
              <a:gd name="connsiteY1" fmla="*/ 0 h 4868893"/>
              <a:gd name="connsiteX2" fmla="*/ 3656872 w 3656872"/>
              <a:gd name="connsiteY2" fmla="*/ 4868893 h 4868893"/>
              <a:gd name="connsiteX3" fmla="*/ 0 w 3656872"/>
              <a:gd name="connsiteY3" fmla="*/ 4868893 h 486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872" h="4868893">
                <a:moveTo>
                  <a:pt x="0" y="0"/>
                </a:moveTo>
                <a:lnTo>
                  <a:pt x="3656872" y="0"/>
                </a:lnTo>
                <a:lnTo>
                  <a:pt x="3656872" y="4868893"/>
                </a:lnTo>
                <a:lnTo>
                  <a:pt x="0" y="486889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0678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889" y="2090899"/>
            <a:ext cx="10440000" cy="1548000"/>
          </a:xfrm>
        </p:spPr>
        <p:txBody>
          <a:bodyPr anchor="b"/>
          <a:lstStyle>
            <a:lvl1pPr>
              <a:defRPr sz="5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889" y="3709352"/>
            <a:ext cx="10440000" cy="79200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  <a:latin typeface="+mn-lt"/>
              </a:defRPr>
            </a:lvl1pPr>
            <a:lvl2pPr>
              <a:defRPr sz="2500">
                <a:latin typeface="Encode Sans ExpandedLight" pitchFamily="2" charset="0"/>
              </a:defRPr>
            </a:lvl2pPr>
            <a:lvl3pPr>
              <a:defRPr sz="2500">
                <a:latin typeface="Encode Sans ExpandedLight" pitchFamily="2" charset="0"/>
              </a:defRPr>
            </a:lvl3pPr>
            <a:lvl4pPr>
              <a:defRPr sz="2500">
                <a:latin typeface="Encode Sans ExpandedLight" pitchFamily="2" charset="0"/>
              </a:defRPr>
            </a:lvl4pPr>
            <a:lvl5pPr>
              <a:defRPr sz="2500">
                <a:latin typeface="Encode Sans ExpandedLight" pitchFamily="2" charset="0"/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617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D95ABC65-7545-4D76-A9D5-7E791F4A6E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09BBE65-6381-42AD-B178-9D33A02F4D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56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C616F341-424E-4ECC-B11D-0008CB10FA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2805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Espace réservé pour une image  33">
            <a:extLst>
              <a:ext uri="{FF2B5EF4-FFF2-40B4-BE49-F238E27FC236}">
                <a16:creationId xmlns:a16="http://schemas.microsoft.com/office/drawing/2014/main" id="{4DCA1355-34B5-49FC-BA6B-273A843D534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2938" y="3425825"/>
            <a:ext cx="10906128" cy="2916609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077358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2624400"/>
            <a:ext cx="10800000" cy="3600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1535088"/>
            <a:ext cx="10800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2649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BB7BB60E-9AFC-494F-94F5-DEA56540C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896F76F-E7C8-4E2B-B39D-B9DA17725C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2927612"/>
            <a:ext cx="5328000" cy="324000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1635098"/>
            <a:ext cx="5328000" cy="1224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193427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02693427-0064-4C20-BB8A-3162AB9CD1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234AADB-645B-4C3C-BFE7-89D1937EB4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8038BA85-2084-4869-B223-D5D52B6CE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890" y="1128410"/>
            <a:ext cx="5452110" cy="5039202"/>
          </a:xfrm>
          <a:custGeom>
            <a:avLst/>
            <a:gdLst>
              <a:gd name="connsiteX0" fmla="*/ 0 w 5452110"/>
              <a:gd name="connsiteY0" fmla="*/ 0 h 5039202"/>
              <a:gd name="connsiteX1" fmla="*/ 5452110 w 5452110"/>
              <a:gd name="connsiteY1" fmla="*/ 0 h 5039202"/>
              <a:gd name="connsiteX2" fmla="*/ 5452110 w 5452110"/>
              <a:gd name="connsiteY2" fmla="*/ 5039202 h 5039202"/>
              <a:gd name="connsiteX3" fmla="*/ 0 w 545211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110" h="5039202">
                <a:moveTo>
                  <a:pt x="0" y="0"/>
                </a:moveTo>
                <a:lnTo>
                  <a:pt x="5452110" y="0"/>
                </a:lnTo>
                <a:lnTo>
                  <a:pt x="545211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540000" rIns="360000" bIns="36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536" y="2927612"/>
            <a:ext cx="4932000" cy="288000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694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highligh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F581A243-5732-484F-875D-AE7E17E76B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F92FB9F-55B8-45CD-A54D-ADF6B87587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3890" y="1128410"/>
            <a:ext cx="545400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135F8181-64D0-4B6F-93D7-8C10D48D5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800" y="1128410"/>
            <a:ext cx="5500800" cy="5039202"/>
          </a:xfrm>
          <a:custGeom>
            <a:avLst/>
            <a:gdLst>
              <a:gd name="connsiteX0" fmla="*/ 0 w 5500800"/>
              <a:gd name="connsiteY0" fmla="*/ 0 h 5039202"/>
              <a:gd name="connsiteX1" fmla="*/ 5500800 w 5500800"/>
              <a:gd name="connsiteY1" fmla="*/ 0 h 5039202"/>
              <a:gd name="connsiteX2" fmla="*/ 5500800 w 5500800"/>
              <a:gd name="connsiteY2" fmla="*/ 5039202 h 5039202"/>
              <a:gd name="connsiteX3" fmla="*/ 0 w 550080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0800" h="5039202">
                <a:moveTo>
                  <a:pt x="0" y="0"/>
                </a:moveTo>
                <a:lnTo>
                  <a:pt x="5500800" y="0"/>
                </a:lnTo>
                <a:lnTo>
                  <a:pt x="550080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648000" tIns="360000" rIns="360000" bIns="360000"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6704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frames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id="{3FF29340-6353-4919-B09B-763E71D84A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49215C8-FED4-4FF6-8778-0DB432A4C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230AACEC-8150-4E58-B999-2C8E63E1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890" y="1128409"/>
            <a:ext cx="5292090" cy="5039202"/>
          </a:xfrm>
          <a:custGeom>
            <a:avLst/>
            <a:gdLst>
              <a:gd name="connsiteX0" fmla="*/ 0 w 5292090"/>
              <a:gd name="connsiteY0" fmla="*/ 0 h 5039202"/>
              <a:gd name="connsiteX1" fmla="*/ 5292090 w 5292090"/>
              <a:gd name="connsiteY1" fmla="*/ 0 h 5039202"/>
              <a:gd name="connsiteX2" fmla="*/ 5292090 w 5292090"/>
              <a:gd name="connsiteY2" fmla="*/ 5039202 h 5039202"/>
              <a:gd name="connsiteX3" fmla="*/ 0 w 529209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090" h="5039202">
                <a:moveTo>
                  <a:pt x="0" y="0"/>
                </a:moveTo>
                <a:lnTo>
                  <a:pt x="5292090" y="0"/>
                </a:lnTo>
                <a:lnTo>
                  <a:pt x="529209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360000" tIns="216000" rIns="360000" bIns="360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0" name="Espace réservé pour une image  33">
            <a:extLst>
              <a:ext uri="{FF2B5EF4-FFF2-40B4-BE49-F238E27FC236}">
                <a16:creationId xmlns:a16="http://schemas.microsoft.com/office/drawing/2014/main" id="{EB38C0A6-0F71-4D15-A062-D159A2D723C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96868" y="2838450"/>
            <a:ext cx="4986135" cy="3160273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F34C298-6747-4F09-827E-E3C9685ACC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6022" y="1128409"/>
            <a:ext cx="5292090" cy="5039202"/>
          </a:xfrm>
          <a:custGeom>
            <a:avLst/>
            <a:gdLst>
              <a:gd name="connsiteX0" fmla="*/ 0 w 5292090"/>
              <a:gd name="connsiteY0" fmla="*/ 0 h 5039202"/>
              <a:gd name="connsiteX1" fmla="*/ 5292090 w 5292090"/>
              <a:gd name="connsiteY1" fmla="*/ 0 h 5039202"/>
              <a:gd name="connsiteX2" fmla="*/ 5292090 w 5292090"/>
              <a:gd name="connsiteY2" fmla="*/ 5039202 h 5039202"/>
              <a:gd name="connsiteX3" fmla="*/ 0 w 529209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090" h="5039202">
                <a:moveTo>
                  <a:pt x="0" y="0"/>
                </a:moveTo>
                <a:lnTo>
                  <a:pt x="5292090" y="0"/>
                </a:lnTo>
                <a:lnTo>
                  <a:pt x="529209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216000" rIns="360000" bIns="360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8" name="Espace réservé pour une image  33">
            <a:extLst>
              <a:ext uri="{FF2B5EF4-FFF2-40B4-BE49-F238E27FC236}">
                <a16:creationId xmlns:a16="http://schemas.microsoft.com/office/drawing/2014/main" id="{F597D9F1-2155-4D83-9236-EC04A593F8AA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409000" y="2838450"/>
            <a:ext cx="4986135" cy="3160273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367996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BECA0681-26F7-47F5-AD97-B4C87FB6BF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E785CE9-2C61-492B-B8BE-C47336DFBA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81FFD1A-90DF-48A1-9716-E41ABD4376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6319" y="1128407"/>
            <a:ext cx="5462565" cy="5256000"/>
          </a:xfrm>
          <a:custGeom>
            <a:avLst/>
            <a:gdLst>
              <a:gd name="connsiteX0" fmla="*/ 0 w 5462565"/>
              <a:gd name="connsiteY0" fmla="*/ 0 h 5256000"/>
              <a:gd name="connsiteX1" fmla="*/ 5462565 w 5462565"/>
              <a:gd name="connsiteY1" fmla="*/ 0 h 5256000"/>
              <a:gd name="connsiteX2" fmla="*/ 5462565 w 5462565"/>
              <a:gd name="connsiteY2" fmla="*/ 5256000 h 5256000"/>
              <a:gd name="connsiteX3" fmla="*/ 0 w 5462565"/>
              <a:gd name="connsiteY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2565" h="5256000">
                <a:moveTo>
                  <a:pt x="0" y="0"/>
                </a:moveTo>
                <a:lnTo>
                  <a:pt x="5462565" y="0"/>
                </a:lnTo>
                <a:lnTo>
                  <a:pt x="5462565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216000" tIns="216000" rIns="216000" bIns="216000">
            <a:noAutofit/>
          </a:bodyPr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5076000" cy="3636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21" name="Espace réservé du graphique 2">
            <a:extLst>
              <a:ext uri="{FF2B5EF4-FFF2-40B4-BE49-F238E27FC236}">
                <a16:creationId xmlns:a16="http://schemas.microsoft.com/office/drawing/2014/main" id="{EBA46C1A-FD0D-44CC-9BA2-F8724E59CBE7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6321428" y="2556822"/>
            <a:ext cx="5076000" cy="3636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04733"/>
            <a:ext cx="5076000" cy="1707159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4166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FD1CB-5C99-41C9-BA86-BB740E814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637" y="2066189"/>
            <a:ext cx="10440000" cy="36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275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11A7119E-AD18-48FE-93BD-D50643CE15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84B39AC-5021-4815-9D57-75DA1F8531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11052484" cy="3744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11052484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301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graph and a fram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C72A938C-CF83-4364-AB76-81C54CE4AC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377B65B-2247-484E-86D1-6557F54EB5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7019999" cy="3600138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399" y="1337159"/>
            <a:ext cx="7020000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18BF0D1-2051-4CDC-8776-6ACE284695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17908" y="1288067"/>
            <a:ext cx="3656872" cy="4868893"/>
          </a:xfrm>
          <a:custGeom>
            <a:avLst/>
            <a:gdLst>
              <a:gd name="connsiteX0" fmla="*/ 0 w 3656872"/>
              <a:gd name="connsiteY0" fmla="*/ 0 h 4868893"/>
              <a:gd name="connsiteX1" fmla="*/ 3656872 w 3656872"/>
              <a:gd name="connsiteY1" fmla="*/ 0 h 4868893"/>
              <a:gd name="connsiteX2" fmla="*/ 3656872 w 3656872"/>
              <a:gd name="connsiteY2" fmla="*/ 4868893 h 4868893"/>
              <a:gd name="connsiteX3" fmla="*/ 0 w 3656872"/>
              <a:gd name="connsiteY3" fmla="*/ 4868893 h 486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872" h="4868893">
                <a:moveTo>
                  <a:pt x="0" y="0"/>
                </a:moveTo>
                <a:lnTo>
                  <a:pt x="3656872" y="0"/>
                </a:lnTo>
                <a:lnTo>
                  <a:pt x="3656872" y="4868893"/>
                </a:lnTo>
                <a:lnTo>
                  <a:pt x="0" y="486889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827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with 2 texts in 2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16FBFFE1-F2E2-408B-B0F4-E23BEA279E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80A0589-BF71-48F1-8E32-A6A7AB0BD8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1" y="1337159"/>
            <a:ext cx="5400000" cy="4819801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F20727D-5E83-4E0E-9FB9-68D69A7B5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728" y="1288067"/>
            <a:ext cx="5470432" cy="2300953"/>
          </a:xfrm>
          <a:custGeom>
            <a:avLst/>
            <a:gdLst>
              <a:gd name="connsiteX0" fmla="*/ 0 w 5470432"/>
              <a:gd name="connsiteY0" fmla="*/ 0 h 2300953"/>
              <a:gd name="connsiteX1" fmla="*/ 5470432 w 5470432"/>
              <a:gd name="connsiteY1" fmla="*/ 0 h 2300953"/>
              <a:gd name="connsiteX2" fmla="*/ 5470432 w 5470432"/>
              <a:gd name="connsiteY2" fmla="*/ 2300953 h 2300953"/>
              <a:gd name="connsiteX3" fmla="*/ 0 w 5470432"/>
              <a:gd name="connsiteY3" fmla="*/ 2300953 h 230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432" h="2300953">
                <a:moveTo>
                  <a:pt x="0" y="0"/>
                </a:moveTo>
                <a:lnTo>
                  <a:pt x="5470432" y="0"/>
                </a:lnTo>
                <a:lnTo>
                  <a:pt x="5470432" y="2300953"/>
                </a:lnTo>
                <a:lnTo>
                  <a:pt x="0" y="2300953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252000" tIns="252000" rIns="252000" bIns="252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196165-27AE-443C-AF47-7B6B0DC596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728" y="3856007"/>
            <a:ext cx="5470432" cy="2300953"/>
          </a:xfrm>
          <a:custGeom>
            <a:avLst/>
            <a:gdLst>
              <a:gd name="connsiteX0" fmla="*/ 0 w 5470432"/>
              <a:gd name="connsiteY0" fmla="*/ 0 h 2300953"/>
              <a:gd name="connsiteX1" fmla="*/ 5470432 w 5470432"/>
              <a:gd name="connsiteY1" fmla="*/ 0 h 2300953"/>
              <a:gd name="connsiteX2" fmla="*/ 5470432 w 5470432"/>
              <a:gd name="connsiteY2" fmla="*/ 2300953 h 2300953"/>
              <a:gd name="connsiteX3" fmla="*/ 0 w 5470432"/>
              <a:gd name="connsiteY3" fmla="*/ 2300953 h 230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432" h="2300953">
                <a:moveTo>
                  <a:pt x="0" y="0"/>
                </a:moveTo>
                <a:lnTo>
                  <a:pt x="5470432" y="0"/>
                </a:lnTo>
                <a:lnTo>
                  <a:pt x="5470432" y="2300953"/>
                </a:lnTo>
                <a:lnTo>
                  <a:pt x="0" y="230095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52000" tIns="252000" rIns="252000" bIns="252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82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ighlightin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2A92F09F-D317-42E3-B74C-7A0237243B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BA74A572-1DCD-45C6-A512-5352EE257E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11052484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429BDA1B-2BC8-40BC-AA30-CF42B5D03C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556" y="3023085"/>
            <a:ext cx="3384000" cy="684000"/>
          </a:xfrm>
          <a:solidFill>
            <a:schemeClr val="accent2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72106505-DB5F-4F49-8822-4826BDEC7B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39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buClr>
                <a:schemeClr val="accent2"/>
              </a:buClr>
              <a:defRPr sz="1600"/>
            </a:lvl2pPr>
            <a:lvl3pPr>
              <a:defRPr sz="1400"/>
            </a:lvl3pPr>
            <a:lvl4pP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73C17576-3818-4DAF-8697-2FBB1139D9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09106" y="3023085"/>
            <a:ext cx="3384000" cy="684000"/>
          </a:xfrm>
          <a:solidFill>
            <a:schemeClr val="accent3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06D58CD4-C66A-40AB-98B4-535A07E2DB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0194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buClr>
                <a:schemeClr val="accent3"/>
              </a:buClr>
              <a:defRPr sz="1600"/>
            </a:lvl2pPr>
            <a:lvl3pPr>
              <a:defRPr sz="1400"/>
            </a:lvl3pPr>
            <a:lvl4pP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929A8655-1F53-480F-8591-3D24D79A7B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74656" y="3023085"/>
            <a:ext cx="3384000" cy="684000"/>
          </a:xfrm>
          <a:solidFill>
            <a:schemeClr val="accent4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2B9BEC67-6961-47E7-8313-1489F4F11B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749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buClr>
                <a:schemeClr val="accent4"/>
              </a:buClr>
              <a:defRPr sz="1600"/>
            </a:lvl2pPr>
            <a:lvl3pPr>
              <a:defRPr sz="1400"/>
            </a:lvl3pPr>
            <a:lvl4pP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99CFECCA-D726-4601-9B9C-9539CC9B49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0800000">
            <a:off x="178734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76DFA423-0147-493D-BCBB-B5C3DDB173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0800000">
            <a:off x="555289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 dirty="0"/>
              <a:t> </a:t>
            </a:r>
          </a:p>
        </p:txBody>
      </p:sp>
      <p:sp>
        <p:nvSpPr>
          <p:cNvPr id="24" name="Espace réservé du texte 12">
            <a:extLst>
              <a:ext uri="{FF2B5EF4-FFF2-40B4-BE49-F238E27FC236}">
                <a16:creationId xmlns:a16="http://schemas.microsoft.com/office/drawing/2014/main" id="{86ECD00C-363A-4C91-B7F6-4BE5DAD08F6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0800000">
            <a:off x="931844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3806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 with a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1A32803F-C0DA-48E6-897D-09C236F3DE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268E3EA-58D2-4683-99EA-36E0C836CA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7127143" cy="1296000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66ED2081-D062-47AE-9D57-77E330A954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400" y="2690848"/>
            <a:ext cx="3528000" cy="3383381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A24175A2-B90D-4CD9-8997-CD3D3F9914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5543" y="2690848"/>
            <a:ext cx="3528000" cy="3383381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7EDC22B2-698E-4E5B-A0AD-BAE9A52C79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7908" y="1288067"/>
            <a:ext cx="3656872" cy="4868893"/>
          </a:xfrm>
          <a:custGeom>
            <a:avLst/>
            <a:gdLst>
              <a:gd name="connsiteX0" fmla="*/ 0 w 3656872"/>
              <a:gd name="connsiteY0" fmla="*/ 0 h 4868893"/>
              <a:gd name="connsiteX1" fmla="*/ 3656872 w 3656872"/>
              <a:gd name="connsiteY1" fmla="*/ 0 h 4868893"/>
              <a:gd name="connsiteX2" fmla="*/ 3656872 w 3656872"/>
              <a:gd name="connsiteY2" fmla="*/ 4868893 h 4868893"/>
              <a:gd name="connsiteX3" fmla="*/ 0 w 3656872"/>
              <a:gd name="connsiteY3" fmla="*/ 4868893 h 486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872" h="4868893">
                <a:moveTo>
                  <a:pt x="0" y="0"/>
                </a:moveTo>
                <a:lnTo>
                  <a:pt x="3656872" y="0"/>
                </a:lnTo>
                <a:lnTo>
                  <a:pt x="3656872" y="4868893"/>
                </a:lnTo>
                <a:lnTo>
                  <a:pt x="0" y="486889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223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889" y="2090899"/>
            <a:ext cx="10440000" cy="1548000"/>
          </a:xfrm>
        </p:spPr>
        <p:txBody>
          <a:bodyPr anchor="b"/>
          <a:lstStyle>
            <a:lvl1pPr>
              <a:defRPr sz="5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889" y="3709352"/>
            <a:ext cx="10440000" cy="79200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  <a:latin typeface="+mn-lt"/>
              </a:defRPr>
            </a:lvl1pPr>
            <a:lvl2pPr>
              <a:defRPr sz="2500">
                <a:latin typeface="Encode Sans ExpandedLight" pitchFamily="2" charset="0"/>
              </a:defRPr>
            </a:lvl2pPr>
            <a:lvl3pPr>
              <a:defRPr sz="2500">
                <a:latin typeface="Encode Sans ExpandedLight" pitchFamily="2" charset="0"/>
              </a:defRPr>
            </a:lvl3pPr>
            <a:lvl4pPr>
              <a:defRPr sz="2500">
                <a:latin typeface="Encode Sans ExpandedLight" pitchFamily="2" charset="0"/>
              </a:defRPr>
            </a:lvl4pPr>
            <a:lvl5pPr>
              <a:defRPr sz="2500">
                <a:latin typeface="Encode Sans ExpandedLight" pitchFamily="2" charset="0"/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510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D95ABC65-7545-4D76-A9D5-7E791F4A6E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09BBE65-6381-42AD-B178-9D33A02F4D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56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C616F341-424E-4ECC-B11D-0008CB10FA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2805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Espace réservé pour une image  33">
            <a:extLst>
              <a:ext uri="{FF2B5EF4-FFF2-40B4-BE49-F238E27FC236}">
                <a16:creationId xmlns:a16="http://schemas.microsoft.com/office/drawing/2014/main" id="{4DCA1355-34B5-49FC-BA6B-273A843D534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2938" y="3425825"/>
            <a:ext cx="10906128" cy="2916609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860057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2624400"/>
            <a:ext cx="10800000" cy="3600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1535088"/>
            <a:ext cx="10800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98553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BB7BB60E-9AFC-494F-94F5-DEA56540C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896F76F-E7C8-4E2B-B39D-B9DA17725C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2927612"/>
            <a:ext cx="5328000" cy="324000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1635098"/>
            <a:ext cx="5328000" cy="1224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6682113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02693427-0064-4C20-BB8A-3162AB9CD1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234AADB-645B-4C3C-BFE7-89D1937EB4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8038BA85-2084-4869-B223-D5D52B6CE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890" y="1128410"/>
            <a:ext cx="5452110" cy="5039202"/>
          </a:xfrm>
          <a:custGeom>
            <a:avLst/>
            <a:gdLst>
              <a:gd name="connsiteX0" fmla="*/ 0 w 5452110"/>
              <a:gd name="connsiteY0" fmla="*/ 0 h 5039202"/>
              <a:gd name="connsiteX1" fmla="*/ 5452110 w 5452110"/>
              <a:gd name="connsiteY1" fmla="*/ 0 h 5039202"/>
              <a:gd name="connsiteX2" fmla="*/ 5452110 w 5452110"/>
              <a:gd name="connsiteY2" fmla="*/ 5039202 h 5039202"/>
              <a:gd name="connsiteX3" fmla="*/ 0 w 545211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110" h="5039202">
                <a:moveTo>
                  <a:pt x="0" y="0"/>
                </a:moveTo>
                <a:lnTo>
                  <a:pt x="5452110" y="0"/>
                </a:lnTo>
                <a:lnTo>
                  <a:pt x="545211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540000" rIns="360000" bIns="36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536" y="2927612"/>
            <a:ext cx="4932000" cy="288000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6561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01D72-D317-48EB-8946-13EE8EFCE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822" y="2971777"/>
            <a:ext cx="5400000" cy="1800000"/>
          </a:xfrm>
        </p:spPr>
        <p:txBody>
          <a:bodyPr anchor="b"/>
          <a:lstStyle>
            <a:lvl1pPr>
              <a:defRPr sz="3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121B9EDF-81A4-4116-AE20-E6C846380D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2822" y="4838359"/>
            <a:ext cx="5400000" cy="1296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96081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highligh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F581A243-5732-484F-875D-AE7E17E76B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F92FB9F-55B8-45CD-A54D-ADF6B87587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3890" y="1128410"/>
            <a:ext cx="545400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135F8181-64D0-4B6F-93D7-8C10D48D5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800" y="1128410"/>
            <a:ext cx="5500800" cy="5039202"/>
          </a:xfrm>
          <a:custGeom>
            <a:avLst/>
            <a:gdLst>
              <a:gd name="connsiteX0" fmla="*/ 0 w 5500800"/>
              <a:gd name="connsiteY0" fmla="*/ 0 h 5039202"/>
              <a:gd name="connsiteX1" fmla="*/ 5500800 w 5500800"/>
              <a:gd name="connsiteY1" fmla="*/ 0 h 5039202"/>
              <a:gd name="connsiteX2" fmla="*/ 5500800 w 5500800"/>
              <a:gd name="connsiteY2" fmla="*/ 5039202 h 5039202"/>
              <a:gd name="connsiteX3" fmla="*/ 0 w 550080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0800" h="5039202">
                <a:moveTo>
                  <a:pt x="0" y="0"/>
                </a:moveTo>
                <a:lnTo>
                  <a:pt x="5500800" y="0"/>
                </a:lnTo>
                <a:lnTo>
                  <a:pt x="550080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648000" tIns="360000" rIns="360000" bIns="360000"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11473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frames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id="{3FF29340-6353-4919-B09B-763E71D84A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49215C8-FED4-4FF6-8778-0DB432A4C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230AACEC-8150-4E58-B999-2C8E63E1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890" y="1128409"/>
            <a:ext cx="5292090" cy="5039202"/>
          </a:xfrm>
          <a:custGeom>
            <a:avLst/>
            <a:gdLst>
              <a:gd name="connsiteX0" fmla="*/ 0 w 5292090"/>
              <a:gd name="connsiteY0" fmla="*/ 0 h 5039202"/>
              <a:gd name="connsiteX1" fmla="*/ 5292090 w 5292090"/>
              <a:gd name="connsiteY1" fmla="*/ 0 h 5039202"/>
              <a:gd name="connsiteX2" fmla="*/ 5292090 w 5292090"/>
              <a:gd name="connsiteY2" fmla="*/ 5039202 h 5039202"/>
              <a:gd name="connsiteX3" fmla="*/ 0 w 529209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090" h="5039202">
                <a:moveTo>
                  <a:pt x="0" y="0"/>
                </a:moveTo>
                <a:lnTo>
                  <a:pt x="5292090" y="0"/>
                </a:lnTo>
                <a:lnTo>
                  <a:pt x="529209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60000" tIns="216000" rIns="360000" bIns="360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0" name="Espace réservé pour une image  33">
            <a:extLst>
              <a:ext uri="{FF2B5EF4-FFF2-40B4-BE49-F238E27FC236}">
                <a16:creationId xmlns:a16="http://schemas.microsoft.com/office/drawing/2014/main" id="{EB38C0A6-0F71-4D15-A062-D159A2D723C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96868" y="2838450"/>
            <a:ext cx="4986135" cy="3160273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F34C298-6747-4F09-827E-E3C9685ACC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6022" y="1128409"/>
            <a:ext cx="5292090" cy="5039202"/>
          </a:xfrm>
          <a:custGeom>
            <a:avLst/>
            <a:gdLst>
              <a:gd name="connsiteX0" fmla="*/ 0 w 5292090"/>
              <a:gd name="connsiteY0" fmla="*/ 0 h 5039202"/>
              <a:gd name="connsiteX1" fmla="*/ 5292090 w 5292090"/>
              <a:gd name="connsiteY1" fmla="*/ 0 h 5039202"/>
              <a:gd name="connsiteX2" fmla="*/ 5292090 w 5292090"/>
              <a:gd name="connsiteY2" fmla="*/ 5039202 h 5039202"/>
              <a:gd name="connsiteX3" fmla="*/ 0 w 529209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090" h="5039202">
                <a:moveTo>
                  <a:pt x="0" y="0"/>
                </a:moveTo>
                <a:lnTo>
                  <a:pt x="5292090" y="0"/>
                </a:lnTo>
                <a:lnTo>
                  <a:pt x="529209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216000" rIns="360000" bIns="360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8" name="Espace réservé pour une image  33">
            <a:extLst>
              <a:ext uri="{FF2B5EF4-FFF2-40B4-BE49-F238E27FC236}">
                <a16:creationId xmlns:a16="http://schemas.microsoft.com/office/drawing/2014/main" id="{F597D9F1-2155-4D83-9236-EC04A593F8AA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409000" y="2838450"/>
            <a:ext cx="4986135" cy="3160273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187105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BECA0681-26F7-47F5-AD97-B4C87FB6BF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E785CE9-2C61-492B-B8BE-C47336DFBA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81FFD1A-90DF-48A1-9716-E41ABD4376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6319" y="1128407"/>
            <a:ext cx="5462565" cy="5256000"/>
          </a:xfrm>
          <a:custGeom>
            <a:avLst/>
            <a:gdLst>
              <a:gd name="connsiteX0" fmla="*/ 0 w 5462565"/>
              <a:gd name="connsiteY0" fmla="*/ 0 h 5256000"/>
              <a:gd name="connsiteX1" fmla="*/ 5462565 w 5462565"/>
              <a:gd name="connsiteY1" fmla="*/ 0 h 5256000"/>
              <a:gd name="connsiteX2" fmla="*/ 5462565 w 5462565"/>
              <a:gd name="connsiteY2" fmla="*/ 5256000 h 5256000"/>
              <a:gd name="connsiteX3" fmla="*/ 0 w 5462565"/>
              <a:gd name="connsiteY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2565" h="5256000">
                <a:moveTo>
                  <a:pt x="0" y="0"/>
                </a:moveTo>
                <a:lnTo>
                  <a:pt x="5462565" y="0"/>
                </a:lnTo>
                <a:lnTo>
                  <a:pt x="5462565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216000" tIns="216000" rIns="216000" bIns="216000">
            <a:noAutofit/>
          </a:bodyPr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5076000" cy="3636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21" name="Espace réservé du graphique 2">
            <a:extLst>
              <a:ext uri="{FF2B5EF4-FFF2-40B4-BE49-F238E27FC236}">
                <a16:creationId xmlns:a16="http://schemas.microsoft.com/office/drawing/2014/main" id="{EBA46C1A-FD0D-44CC-9BA2-F8724E59CBE7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6321428" y="2556822"/>
            <a:ext cx="5076000" cy="3636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04733"/>
            <a:ext cx="5076000" cy="1707159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553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11A7119E-AD18-48FE-93BD-D50643CE15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84B39AC-5021-4815-9D57-75DA1F8531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11052484" cy="3744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11052484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2891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graph and a fram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C72A938C-CF83-4364-AB76-81C54CE4AC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377B65B-2247-484E-86D1-6557F54EB5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7019999" cy="3600138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399" y="1337159"/>
            <a:ext cx="7020000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18BF0D1-2051-4CDC-8776-6ACE284695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17908" y="1288067"/>
            <a:ext cx="3656872" cy="4868893"/>
          </a:xfrm>
          <a:custGeom>
            <a:avLst/>
            <a:gdLst>
              <a:gd name="connsiteX0" fmla="*/ 0 w 3656872"/>
              <a:gd name="connsiteY0" fmla="*/ 0 h 4868893"/>
              <a:gd name="connsiteX1" fmla="*/ 3656872 w 3656872"/>
              <a:gd name="connsiteY1" fmla="*/ 0 h 4868893"/>
              <a:gd name="connsiteX2" fmla="*/ 3656872 w 3656872"/>
              <a:gd name="connsiteY2" fmla="*/ 4868893 h 4868893"/>
              <a:gd name="connsiteX3" fmla="*/ 0 w 3656872"/>
              <a:gd name="connsiteY3" fmla="*/ 4868893 h 486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872" h="4868893">
                <a:moveTo>
                  <a:pt x="0" y="0"/>
                </a:moveTo>
                <a:lnTo>
                  <a:pt x="3656872" y="0"/>
                </a:lnTo>
                <a:lnTo>
                  <a:pt x="3656872" y="4868893"/>
                </a:lnTo>
                <a:lnTo>
                  <a:pt x="0" y="486889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2152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with 2 texts in 2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16FBFFE1-F2E2-408B-B0F4-E23BEA279E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80A0589-BF71-48F1-8E32-A6A7AB0BD8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1" y="1337159"/>
            <a:ext cx="5400000" cy="4819801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F20727D-5E83-4E0E-9FB9-68D69A7B5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728" y="1288067"/>
            <a:ext cx="5470432" cy="2300953"/>
          </a:xfrm>
          <a:custGeom>
            <a:avLst/>
            <a:gdLst>
              <a:gd name="connsiteX0" fmla="*/ 0 w 5470432"/>
              <a:gd name="connsiteY0" fmla="*/ 0 h 2300953"/>
              <a:gd name="connsiteX1" fmla="*/ 5470432 w 5470432"/>
              <a:gd name="connsiteY1" fmla="*/ 0 h 2300953"/>
              <a:gd name="connsiteX2" fmla="*/ 5470432 w 5470432"/>
              <a:gd name="connsiteY2" fmla="*/ 2300953 h 2300953"/>
              <a:gd name="connsiteX3" fmla="*/ 0 w 5470432"/>
              <a:gd name="connsiteY3" fmla="*/ 2300953 h 230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432" h="2300953">
                <a:moveTo>
                  <a:pt x="0" y="0"/>
                </a:moveTo>
                <a:lnTo>
                  <a:pt x="5470432" y="0"/>
                </a:lnTo>
                <a:lnTo>
                  <a:pt x="5470432" y="2300953"/>
                </a:lnTo>
                <a:lnTo>
                  <a:pt x="0" y="2300953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252000" tIns="252000" rIns="252000" bIns="252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196165-27AE-443C-AF47-7B6B0DC596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728" y="3856007"/>
            <a:ext cx="5470432" cy="2300953"/>
          </a:xfrm>
          <a:custGeom>
            <a:avLst/>
            <a:gdLst>
              <a:gd name="connsiteX0" fmla="*/ 0 w 5470432"/>
              <a:gd name="connsiteY0" fmla="*/ 0 h 2300953"/>
              <a:gd name="connsiteX1" fmla="*/ 5470432 w 5470432"/>
              <a:gd name="connsiteY1" fmla="*/ 0 h 2300953"/>
              <a:gd name="connsiteX2" fmla="*/ 5470432 w 5470432"/>
              <a:gd name="connsiteY2" fmla="*/ 2300953 h 2300953"/>
              <a:gd name="connsiteX3" fmla="*/ 0 w 5470432"/>
              <a:gd name="connsiteY3" fmla="*/ 2300953 h 230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432" h="2300953">
                <a:moveTo>
                  <a:pt x="0" y="0"/>
                </a:moveTo>
                <a:lnTo>
                  <a:pt x="5470432" y="0"/>
                </a:lnTo>
                <a:lnTo>
                  <a:pt x="5470432" y="2300953"/>
                </a:lnTo>
                <a:lnTo>
                  <a:pt x="0" y="230095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52000" tIns="252000" rIns="252000" bIns="252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6690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ighlightin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11052484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2A92F09F-D317-42E3-B74C-7A0237243B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BA74A572-1DCD-45C6-A512-5352EE257E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429BDA1B-2BC8-40BC-AA30-CF42B5D03C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556" y="3023085"/>
            <a:ext cx="3384000" cy="684000"/>
          </a:xfrm>
          <a:solidFill>
            <a:schemeClr val="accent2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72106505-DB5F-4F49-8822-4826BDEC7B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39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buClr>
                <a:schemeClr val="accent2"/>
              </a:buClr>
              <a:defRPr sz="1600"/>
            </a:lvl2pPr>
            <a:lvl3pPr>
              <a:defRPr sz="1400"/>
            </a:lvl3pPr>
            <a:lvl4pP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5E4DDE7-B2AD-4D6E-B1F1-1AA14E6F51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0800000">
            <a:off x="178734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73C17576-3818-4DAF-8697-2FBB1139D9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09106" y="3023085"/>
            <a:ext cx="3384000" cy="684000"/>
          </a:xfrm>
          <a:solidFill>
            <a:schemeClr val="accent3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06D58CD4-C66A-40AB-98B4-535A07E2DB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0194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buClr>
                <a:schemeClr val="accent3"/>
              </a:buClr>
              <a:defRPr sz="1600"/>
            </a:lvl2pPr>
            <a:lvl3pPr>
              <a:defRPr sz="1400"/>
            </a:lvl3pPr>
            <a:lvl4pP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EFF27A7E-9171-4670-8D42-A17E0C0B08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0800000">
            <a:off x="555289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 dirty="0"/>
              <a:t> 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929A8655-1F53-480F-8591-3D24D79A7B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74656" y="3023085"/>
            <a:ext cx="3384000" cy="684000"/>
          </a:xfrm>
          <a:solidFill>
            <a:schemeClr val="accent4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2B9BEC67-6961-47E7-8313-1489F4F11B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749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buClr>
                <a:schemeClr val="accent4"/>
              </a:buClr>
              <a:defRPr sz="1600"/>
            </a:lvl2pPr>
            <a:lvl3pPr>
              <a:defRPr sz="1400"/>
            </a:lvl3pPr>
            <a:lvl4pP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" name="Espace réservé du texte 12">
            <a:extLst>
              <a:ext uri="{FF2B5EF4-FFF2-40B4-BE49-F238E27FC236}">
                <a16:creationId xmlns:a16="http://schemas.microsoft.com/office/drawing/2014/main" id="{A1E2C166-5791-40DB-903C-66BC65C0DD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0800000">
            <a:off x="931844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B95BAD-CF4C-47D0-8DF1-5D5B22A145F7}"/>
              </a:ext>
            </a:extLst>
          </p:cNvPr>
          <p:cNvSpPr txBox="1"/>
          <p:nvPr userDrawn="1"/>
        </p:nvSpPr>
        <p:spPr>
          <a:xfrm>
            <a:off x="203886" y="931366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2"/>
              </a:rPr>
              <a:t>www.stellantis.com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282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 with a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1A32803F-C0DA-48E6-897D-09C236F3DE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268E3EA-58D2-4683-99EA-36E0C836CA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7127143" cy="1296000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66ED2081-D062-47AE-9D57-77E330A954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400" y="2690848"/>
            <a:ext cx="3528000" cy="3383381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A24175A2-B90D-4CD9-8997-CD3D3F9914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5543" y="2690848"/>
            <a:ext cx="3528000" cy="3383381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7EDC22B2-698E-4E5B-A0AD-BAE9A52C79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7908" y="1288067"/>
            <a:ext cx="3656872" cy="4868893"/>
          </a:xfrm>
          <a:custGeom>
            <a:avLst/>
            <a:gdLst>
              <a:gd name="connsiteX0" fmla="*/ 0 w 3656872"/>
              <a:gd name="connsiteY0" fmla="*/ 0 h 4868893"/>
              <a:gd name="connsiteX1" fmla="*/ 3656872 w 3656872"/>
              <a:gd name="connsiteY1" fmla="*/ 0 h 4868893"/>
              <a:gd name="connsiteX2" fmla="*/ 3656872 w 3656872"/>
              <a:gd name="connsiteY2" fmla="*/ 4868893 h 4868893"/>
              <a:gd name="connsiteX3" fmla="*/ 0 w 3656872"/>
              <a:gd name="connsiteY3" fmla="*/ 4868893 h 486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872" h="4868893">
                <a:moveTo>
                  <a:pt x="0" y="0"/>
                </a:moveTo>
                <a:lnTo>
                  <a:pt x="3656872" y="0"/>
                </a:lnTo>
                <a:lnTo>
                  <a:pt x="3656872" y="4868893"/>
                </a:lnTo>
                <a:lnTo>
                  <a:pt x="0" y="486889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575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889" y="2090899"/>
            <a:ext cx="10440000" cy="1548000"/>
          </a:xfrm>
        </p:spPr>
        <p:txBody>
          <a:bodyPr anchor="b"/>
          <a:lstStyle>
            <a:lvl1pPr>
              <a:defRPr sz="5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889" y="3709352"/>
            <a:ext cx="10440000" cy="79200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  <a:latin typeface="+mn-lt"/>
              </a:defRPr>
            </a:lvl1pPr>
            <a:lvl2pPr>
              <a:defRPr sz="2500">
                <a:latin typeface="Encode Sans ExpandedLight" pitchFamily="2" charset="0"/>
              </a:defRPr>
            </a:lvl2pPr>
            <a:lvl3pPr>
              <a:defRPr sz="2500">
                <a:latin typeface="Encode Sans ExpandedLight" pitchFamily="2" charset="0"/>
              </a:defRPr>
            </a:lvl3pPr>
            <a:lvl4pPr>
              <a:defRPr sz="2500">
                <a:latin typeface="Encode Sans ExpandedLight" pitchFamily="2" charset="0"/>
              </a:defRPr>
            </a:lvl4pPr>
            <a:lvl5pPr>
              <a:defRPr sz="2500">
                <a:latin typeface="Encode Sans ExpandedLight" pitchFamily="2" charset="0"/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401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56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C616F341-424E-4ECC-B11D-0008CB10FA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2805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Espace réservé pour une image  33">
            <a:extLst>
              <a:ext uri="{FF2B5EF4-FFF2-40B4-BE49-F238E27FC236}">
                <a16:creationId xmlns:a16="http://schemas.microsoft.com/office/drawing/2014/main" id="{4DCA1355-34B5-49FC-BA6B-273A843D534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2938" y="3425825"/>
            <a:ext cx="10906128" cy="2916609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420106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2624400"/>
            <a:ext cx="10800000" cy="3600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1535088"/>
            <a:ext cx="10800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29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2927612"/>
            <a:ext cx="5328000" cy="324000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1635098"/>
            <a:ext cx="5328000" cy="1224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25387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37" y="2066191"/>
            <a:ext cx="10440000" cy="14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637" y="3042548"/>
            <a:ext cx="10440000" cy="241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6000" y="6562800"/>
            <a:ext cx="264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0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YYYY/MM/DD</a:t>
            </a:r>
            <a:endParaRPr lang="en-US">
              <a:latin typeface="+mj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01" y="6562800"/>
            <a:ext cx="408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0399" y="6562800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1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6" r:id="rId2"/>
    <p:sldLayoutId id="2147483674" r:id="rId3"/>
    <p:sldLayoutId id="2147483677" r:id="rId4"/>
    <p:sldLayoutId id="2147483690" r:id="rId5"/>
  </p:sldLayoutIdLst>
  <p:hf sldNum="0"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4700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+mj-lt"/>
        <a:buNone/>
        <a:defRPr sz="2500" b="0" kern="1200" cap="none" baseline="0">
          <a:solidFill>
            <a:schemeClr val="bg1"/>
          </a:solidFill>
          <a:latin typeface="+mn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5000"/>
        </a:lnSpc>
        <a:spcBef>
          <a:spcPts val="0"/>
        </a:spcBef>
        <a:buSzPct val="120000"/>
        <a:buFont typeface="Encode Sans" pitchFamily="2" charset="0"/>
        <a:buNone/>
        <a:defRPr sz="15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-18000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YYYY/MM/DD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9874" y="6489701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C3BC85E7-A235-4FF4-9B8B-EFEEC472A8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6940" y="350044"/>
            <a:ext cx="1904048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8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8" r:id="rId2"/>
    <p:sldLayoutId id="2147483661" r:id="rId3"/>
    <p:sldLayoutId id="2147483679" r:id="rId4"/>
    <p:sldLayoutId id="2147483680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sldNum="0"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6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7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0" algn="l" defTabSz="685800" rtl="0" eaLnBrk="1" latinLnBrk="0" hangingPunct="1">
        <a:lnSpc>
          <a:spcPct val="105000"/>
        </a:lnSpc>
        <a:spcBef>
          <a:spcPts val="700"/>
        </a:spcBef>
        <a:buSzPct val="120000"/>
        <a:buFont typeface="Encode Sans" pitchFamily="2" charset="0"/>
        <a:buNone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6000" indent="0" algn="l" defTabSz="685800" rtl="0" eaLnBrk="1" latinLnBrk="0" hangingPunct="1">
        <a:lnSpc>
          <a:spcPct val="105000"/>
        </a:lnSpc>
        <a:spcBef>
          <a:spcPts val="400"/>
        </a:spcBef>
        <a:buFont typeface="Encode Sans" pitchFamily="2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4pPr>
      <a:lvl5pPr marL="360000" indent="-144000" algn="l" defTabSz="685800" rtl="0" eaLnBrk="1" latinLnBrk="0" hangingPunct="1">
        <a:lnSpc>
          <a:spcPct val="105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YYYY/MM/DD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9874" y="6489701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15C50B6-A1A5-448D-9A28-4D004F3E4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6940" y="350044"/>
            <a:ext cx="1904048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sldNum="0"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6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7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0" algn="l" defTabSz="685800" rtl="0" eaLnBrk="1" latinLnBrk="0" hangingPunct="1">
        <a:lnSpc>
          <a:spcPct val="105000"/>
        </a:lnSpc>
        <a:spcBef>
          <a:spcPts val="700"/>
        </a:spcBef>
        <a:buSzPct val="120000"/>
        <a:buFont typeface="Encode Sans" pitchFamily="2" charset="0"/>
        <a:buNone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6000" indent="0" algn="l" defTabSz="685800" rtl="0" eaLnBrk="1" latinLnBrk="0" hangingPunct="1">
        <a:lnSpc>
          <a:spcPct val="105000"/>
        </a:lnSpc>
        <a:spcBef>
          <a:spcPts val="400"/>
        </a:spcBef>
        <a:buFont typeface="Encode Sans" pitchFamily="2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4pPr>
      <a:lvl5pPr marL="360000" indent="-144000" algn="l" defTabSz="685800" rtl="0" eaLnBrk="1" latinLnBrk="0" hangingPunct="1">
        <a:lnSpc>
          <a:spcPct val="105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YYYY/MM/DD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9874" y="6489701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15C50B6-A1A5-448D-9A28-4D004F3E4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6940" y="350044"/>
            <a:ext cx="1904048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hf sldNum="0"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6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7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0" algn="l" defTabSz="685800" rtl="0" eaLnBrk="1" latinLnBrk="0" hangingPunct="1">
        <a:lnSpc>
          <a:spcPct val="105000"/>
        </a:lnSpc>
        <a:spcBef>
          <a:spcPts val="700"/>
        </a:spcBef>
        <a:buSzPct val="120000"/>
        <a:buFont typeface="Encode Sans" pitchFamily="2" charset="0"/>
        <a:buNone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6000" indent="0" algn="l" defTabSz="685800" rtl="0" eaLnBrk="1" latinLnBrk="0" hangingPunct="1">
        <a:lnSpc>
          <a:spcPct val="105000"/>
        </a:lnSpc>
        <a:spcBef>
          <a:spcPts val="400"/>
        </a:spcBef>
        <a:buFont typeface="Encode Sans" pitchFamily="2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4pPr>
      <a:lvl5pPr marL="360000" indent="-144000" algn="l" defTabSz="685800" rtl="0" eaLnBrk="1" latinLnBrk="0" hangingPunct="1">
        <a:lnSpc>
          <a:spcPct val="105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YYYY/MM/DD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9874" y="6489701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15C50B6-A1A5-448D-9A28-4D004F3E4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6940" y="350044"/>
            <a:ext cx="1904048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4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sldNum="0"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6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7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0" algn="l" defTabSz="685800" rtl="0" eaLnBrk="1" latinLnBrk="0" hangingPunct="1">
        <a:lnSpc>
          <a:spcPct val="105000"/>
        </a:lnSpc>
        <a:spcBef>
          <a:spcPts val="700"/>
        </a:spcBef>
        <a:buSzPct val="120000"/>
        <a:buFont typeface="Encode Sans" pitchFamily="2" charset="0"/>
        <a:buNone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6000" indent="0" algn="l" defTabSz="685800" rtl="0" eaLnBrk="1" latinLnBrk="0" hangingPunct="1">
        <a:lnSpc>
          <a:spcPct val="105000"/>
        </a:lnSpc>
        <a:spcBef>
          <a:spcPts val="400"/>
        </a:spcBef>
        <a:buFont typeface="Encode Sans" pitchFamily="2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4pPr>
      <a:lvl5pPr marL="360000" indent="-144000" algn="l" defTabSz="685800" rtl="0" eaLnBrk="1" latinLnBrk="0" hangingPunct="1">
        <a:lnSpc>
          <a:spcPct val="105000"/>
        </a:lnSpc>
        <a:spcBef>
          <a:spcPts val="40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BF9D19-ADE4-4A3B-87DC-29130C627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637" y="2099532"/>
            <a:ext cx="10080000" cy="3240000"/>
          </a:xfrm>
        </p:spPr>
        <p:txBody>
          <a:bodyPr/>
          <a:lstStyle/>
          <a:p>
            <a:r>
              <a:rPr lang="en-US" dirty="0"/>
              <a:t>Vehicle Connectivity Innovation Challenge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413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65F9F4-78E3-4027-BE06-6C00F43BE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453" y="2573555"/>
            <a:ext cx="11396614" cy="1202890"/>
          </a:xfrm>
        </p:spPr>
        <p:txBody>
          <a:bodyPr/>
          <a:lstStyle/>
          <a:p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When leaving your home or store with your hands full. It’s difficult to open to trunk. What if the vehicle could sense when you arrive and open the lift/tailgate for you?</a:t>
            </a:r>
            <a:endParaRPr lang="en-US" sz="4000" noProof="0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449849"/>
            <a:ext cx="9683261" cy="335964"/>
          </a:xfrm>
        </p:spPr>
        <p:txBody>
          <a:bodyPr/>
          <a:lstStyle/>
          <a:p>
            <a:r>
              <a:rPr lang="en-US" noProof="0" dirty="0"/>
              <a:t>Customer Problem Statement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6E8A18-7292-1549-8D6A-CF0F09416E2E}"/>
              </a:ext>
            </a:extLst>
          </p:cNvPr>
          <p:cNvSpPr txBox="1"/>
          <p:nvPr/>
        </p:nvSpPr>
        <p:spPr>
          <a:xfrm>
            <a:off x="270453" y="1268075"/>
            <a:ext cx="119549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 problem statement is a short, clear explanation of an issue or challenge that sums up what you want to change.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B6C777-8206-E84C-B92E-C8CCBB564728}"/>
              </a:ext>
            </a:extLst>
          </p:cNvPr>
          <p:cNvSpPr txBox="1"/>
          <p:nvPr/>
        </p:nvSpPr>
        <p:spPr>
          <a:xfrm>
            <a:off x="5452534" y="4995952"/>
            <a:ext cx="734906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77994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449849"/>
            <a:ext cx="9683261" cy="335964"/>
          </a:xfrm>
        </p:spPr>
        <p:txBody>
          <a:bodyPr/>
          <a:lstStyle/>
          <a:p>
            <a:r>
              <a:rPr lang="en-US" noProof="0" dirty="0"/>
              <a:t>Feature Concept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FA0D2-BE4B-5C47-96F3-8C071C38F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50"/>
          <a:stretch/>
        </p:blipFill>
        <p:spPr>
          <a:xfrm>
            <a:off x="5638800" y="1159763"/>
            <a:ext cx="6553200" cy="54379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1B11A6-F9D9-EB48-9686-BEE987DA6C95}"/>
              </a:ext>
            </a:extLst>
          </p:cNvPr>
          <p:cNvSpPr txBox="1"/>
          <p:nvPr/>
        </p:nvSpPr>
        <p:spPr>
          <a:xfrm>
            <a:off x="270933" y="925701"/>
            <a:ext cx="501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Sequence Name: GO_N_STOW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790123-CDEC-3C48-8E9A-0F9AD20F00FD}"/>
              </a:ext>
            </a:extLst>
          </p:cNvPr>
          <p:cNvSpPr txBox="1"/>
          <p:nvPr/>
        </p:nvSpPr>
        <p:spPr>
          <a:xfrm>
            <a:off x="414866" y="1744133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Improved Experience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Nothing else like it on the market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6AC3DE-9BD0-714D-AD55-3490B0EC21A6}"/>
              </a:ext>
            </a:extLst>
          </p:cNvPr>
          <p:cNvSpPr txBox="1"/>
          <p:nvPr/>
        </p:nvSpPr>
        <p:spPr>
          <a:xfrm>
            <a:off x="557498" y="3682538"/>
            <a:ext cx="472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100% of people with their hands full have a hard time opening their vehicle doors*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E1CA48-A818-7444-8B4F-53D7C9FA3D84}"/>
              </a:ext>
            </a:extLst>
          </p:cNvPr>
          <p:cNvSpPr txBox="1"/>
          <p:nvPr/>
        </p:nvSpPr>
        <p:spPr>
          <a:xfrm>
            <a:off x="270933" y="4979019"/>
            <a:ext cx="734906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74517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449849"/>
            <a:ext cx="9683261" cy="335964"/>
          </a:xfrm>
        </p:spPr>
        <p:txBody>
          <a:bodyPr/>
          <a:lstStyle/>
          <a:p>
            <a:r>
              <a:rPr lang="en-US" noProof="0" dirty="0"/>
              <a:t>Customer Problem Statement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6E8A18-7292-1549-8D6A-CF0F09416E2E}"/>
              </a:ext>
            </a:extLst>
          </p:cNvPr>
          <p:cNvSpPr txBox="1"/>
          <p:nvPr/>
        </p:nvSpPr>
        <p:spPr>
          <a:xfrm>
            <a:off x="270453" y="1268075"/>
            <a:ext cx="119549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 problem statement is a short, clear explanation of an issue or challenge that sums up what you want to change.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D6E6A-57F6-2643-85C2-B72AE4A62A69}"/>
              </a:ext>
            </a:extLst>
          </p:cNvPr>
          <p:cNvSpPr txBox="1"/>
          <p:nvPr/>
        </p:nvSpPr>
        <p:spPr>
          <a:xfrm>
            <a:off x="270932" y="4979019"/>
            <a:ext cx="106002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</a:rPr>
              <a:t>Fill this out</a:t>
            </a:r>
          </a:p>
        </p:txBody>
      </p:sp>
    </p:spTree>
    <p:extLst>
      <p:ext uri="{BB962C8B-B14F-4D97-AF65-F5344CB8AC3E}">
        <p14:creationId xmlns:p14="http://schemas.microsoft.com/office/powerpoint/2010/main" val="387798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449849"/>
            <a:ext cx="9683261" cy="335964"/>
          </a:xfrm>
        </p:spPr>
        <p:txBody>
          <a:bodyPr/>
          <a:lstStyle/>
          <a:p>
            <a:r>
              <a:rPr lang="en-US" noProof="0" dirty="0"/>
              <a:t>Feature Concept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B11A6-F9D9-EB48-9686-BEE987DA6C95}"/>
              </a:ext>
            </a:extLst>
          </p:cNvPr>
          <p:cNvSpPr txBox="1"/>
          <p:nvPr/>
        </p:nvSpPr>
        <p:spPr>
          <a:xfrm>
            <a:off x="270933" y="925701"/>
            <a:ext cx="501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Sequence Name: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38027-A275-3F40-AC45-AAF1BA564C72}"/>
              </a:ext>
            </a:extLst>
          </p:cNvPr>
          <p:cNvSpPr txBox="1"/>
          <p:nvPr/>
        </p:nvSpPr>
        <p:spPr>
          <a:xfrm>
            <a:off x="270933" y="1613118"/>
            <a:ext cx="1246293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</a:rPr>
              <a:t>This is the slide you will present</a:t>
            </a:r>
          </a:p>
        </p:txBody>
      </p:sp>
    </p:spTree>
    <p:extLst>
      <p:ext uri="{BB962C8B-B14F-4D97-AF65-F5344CB8AC3E}">
        <p14:creationId xmlns:p14="http://schemas.microsoft.com/office/powerpoint/2010/main" val="241311936"/>
      </p:ext>
    </p:extLst>
  </p:cSld>
  <p:clrMapOvr>
    <a:masterClrMapping/>
  </p:clrMapOvr>
</p:sld>
</file>

<file path=ppt/theme/theme1.xml><?xml version="1.0" encoding="utf-8"?>
<a:theme xmlns:a="http://schemas.openxmlformats.org/drawingml/2006/main" name="Stellantis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293EC359-D845-45D4-A1B1-480B99BE7C3E}"/>
    </a:ext>
  </a:extLst>
</a:theme>
</file>

<file path=ppt/theme/theme2.xml><?xml version="1.0" encoding="utf-8"?>
<a:theme xmlns:a="http://schemas.openxmlformats.org/drawingml/2006/main" name="Stellantis - Chapter blue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29660903-2CB7-4750-896F-355319F97F9B}"/>
    </a:ext>
  </a:extLst>
</a:theme>
</file>

<file path=ppt/theme/theme3.xml><?xml version="1.0" encoding="utf-8"?>
<a:theme xmlns:a="http://schemas.openxmlformats.org/drawingml/2006/main" name="Stellantis - Chapter tangerine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51BA2376-F3A7-48C6-9865-8B7963437DF6}"/>
    </a:ext>
  </a:extLst>
</a:theme>
</file>

<file path=ppt/theme/theme4.xml><?xml version="1.0" encoding="utf-8"?>
<a:theme xmlns:a="http://schemas.openxmlformats.org/drawingml/2006/main" name="Stellantis - Chapter mint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57572F65-D913-4B12-8759-9495DB394461}"/>
    </a:ext>
  </a:extLst>
</a:theme>
</file>

<file path=ppt/theme/theme5.xml><?xml version="1.0" encoding="utf-8"?>
<a:theme xmlns:a="http://schemas.openxmlformats.org/drawingml/2006/main" name="Stellantis - Chapter orange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14FF65A2-5A0F-45E8-B34F-CD3B0F0DFAF2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Stellantis</Template>
  <TotalTime>21991</TotalTime>
  <Words>147</Words>
  <Application>Microsoft Macintosh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Encode Sans ExpandedLight</vt:lpstr>
      <vt:lpstr>Calibri</vt:lpstr>
      <vt:lpstr>Arial</vt:lpstr>
      <vt:lpstr>Arial</vt:lpstr>
      <vt:lpstr>Encode Sans ExpandedSemiBold</vt:lpstr>
      <vt:lpstr>Encode Sans</vt:lpstr>
      <vt:lpstr>Stellantis</vt:lpstr>
      <vt:lpstr>Stellantis - Chapter blue</vt:lpstr>
      <vt:lpstr>Stellantis - Chapter tangerine</vt:lpstr>
      <vt:lpstr>Stellantis - Chapter mint</vt:lpstr>
      <vt:lpstr>Stellantis - Chapter orange</vt:lpstr>
      <vt:lpstr>Vehicle Connectivity Innovation Challenge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 presentation [encode sans expanded light 47 pt] on several lines LOREM IPSUM DOLOR SIT CTETUER SIT PISCINGO</dc:title>
  <dc:creator>Amelie Retailleau</dc:creator>
  <cp:lastModifiedBy>LUCAS ROMERO</cp:lastModifiedBy>
  <cp:revision>4</cp:revision>
  <dcterms:created xsi:type="dcterms:W3CDTF">2021-01-22T15:57:22Z</dcterms:created>
  <dcterms:modified xsi:type="dcterms:W3CDTF">2023-07-13T21:19:57Z</dcterms:modified>
</cp:coreProperties>
</file>